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6" autoAdjust="0"/>
    <p:restoredTop sz="94660"/>
  </p:normalViewPr>
  <p:slideViewPr>
    <p:cSldViewPr>
      <p:cViewPr varScale="1">
        <p:scale>
          <a:sx n="68" d="100"/>
          <a:sy n="68" d="100"/>
        </p:scale>
        <p:origin x="-14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C4D42BC-2CDF-4FD5-BC7F-8BFC814C8DC9}" type="datetimeFigureOut">
              <a:rPr lang="en-US" smtClean="0"/>
              <a:t>12/9/2012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87E8D8D-5E92-40E1-8C83-6F69BDF38D8A}"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4D42BC-2CDF-4FD5-BC7F-8BFC814C8DC9}"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E8D8D-5E92-40E1-8C83-6F69BDF38D8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4D42BC-2CDF-4FD5-BC7F-8BFC814C8DC9}"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E8D8D-5E92-40E1-8C83-6F69BDF38D8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4D42BC-2CDF-4FD5-BC7F-8BFC814C8DC9}"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7E8D8D-5E92-40E1-8C83-6F69BDF38D8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C4D42BC-2CDF-4FD5-BC7F-8BFC814C8DC9}"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87E8D8D-5E92-40E1-8C83-6F69BDF38D8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C4D42BC-2CDF-4FD5-BC7F-8BFC814C8DC9}" type="datetimeFigureOut">
              <a:rPr lang="en-US" smtClean="0"/>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7E8D8D-5E92-40E1-8C83-6F69BDF38D8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C4D42BC-2CDF-4FD5-BC7F-8BFC814C8DC9}" type="datetimeFigureOut">
              <a:rPr lang="en-US" smtClean="0"/>
              <a:t>12/9/2012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7E8D8D-5E92-40E1-8C83-6F69BDF38D8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C4D42BC-2CDF-4FD5-BC7F-8BFC814C8DC9}" type="datetimeFigureOut">
              <a:rPr lang="en-US" smtClean="0"/>
              <a:t>12/9/2012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7E8D8D-5E92-40E1-8C83-6F69BDF38D8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4D42BC-2CDF-4FD5-BC7F-8BFC814C8DC9}" type="datetimeFigureOut">
              <a:rPr lang="en-US" smtClean="0"/>
              <a:t>12/9/2012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7E8D8D-5E92-40E1-8C83-6F69BDF38D8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C4D42BC-2CDF-4FD5-BC7F-8BFC814C8DC9}" type="datetimeFigureOut">
              <a:rPr lang="en-US" smtClean="0"/>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7E8D8D-5E92-40E1-8C83-6F69BDF38D8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C4D42BC-2CDF-4FD5-BC7F-8BFC814C8DC9}" type="datetimeFigureOut">
              <a:rPr lang="en-US" smtClean="0"/>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7E8D8D-5E92-40E1-8C83-6F69BDF38D8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C4D42BC-2CDF-4FD5-BC7F-8BFC814C8DC9}" type="datetimeFigureOut">
              <a:rPr lang="en-US" smtClean="0"/>
              <a:t>12/9/2012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87E8D8D-5E92-40E1-8C83-6F69BDF38D8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676400"/>
            <a:ext cx="8229600" cy="1828800"/>
          </a:xfrm>
        </p:spPr>
        <p:txBody>
          <a:bodyPr>
            <a:normAutofit/>
          </a:bodyPr>
          <a:lstStyle/>
          <a:p>
            <a:r>
              <a:rPr lang="en-US" sz="5400" dirty="0" smtClean="0"/>
              <a:t>The Camera</a:t>
            </a:r>
            <a:endParaRPr lang="en-US" sz="5400" dirty="0"/>
          </a:p>
        </p:txBody>
      </p:sp>
      <p:pic>
        <p:nvPicPr>
          <p:cNvPr id="48130" name="Picture 2" descr="http://www.blogcdn.com/www.engadget.com/media/2009/05/worlds-first-ever-camera.jpg"/>
          <p:cNvPicPr>
            <a:picLocks noChangeAspect="1" noChangeArrowheads="1"/>
          </p:cNvPicPr>
          <p:nvPr/>
        </p:nvPicPr>
        <p:blipFill>
          <a:blip r:embed="rId2" cstate="print"/>
          <a:srcRect/>
          <a:stretch>
            <a:fillRect/>
          </a:stretch>
        </p:blipFill>
        <p:spPr bwMode="auto">
          <a:xfrm>
            <a:off x="0" y="0"/>
            <a:ext cx="2971800" cy="2020824"/>
          </a:xfrm>
          <a:prstGeom prst="rect">
            <a:avLst/>
          </a:prstGeom>
          <a:noFill/>
        </p:spPr>
      </p:pic>
      <p:pic>
        <p:nvPicPr>
          <p:cNvPr id="48134" name="Picture 6" descr="http://www.mobile-review.com/preview/image/2003/v300/pic1.jpg"/>
          <p:cNvPicPr>
            <a:picLocks noChangeAspect="1" noChangeArrowheads="1"/>
          </p:cNvPicPr>
          <p:nvPr/>
        </p:nvPicPr>
        <p:blipFill>
          <a:blip r:embed="rId3" cstate="print"/>
          <a:srcRect/>
          <a:stretch>
            <a:fillRect/>
          </a:stretch>
        </p:blipFill>
        <p:spPr bwMode="auto">
          <a:xfrm>
            <a:off x="3048000" y="0"/>
            <a:ext cx="2516037" cy="1981200"/>
          </a:xfrm>
          <a:prstGeom prst="rect">
            <a:avLst/>
          </a:prstGeom>
          <a:noFill/>
        </p:spPr>
      </p:pic>
      <p:pic>
        <p:nvPicPr>
          <p:cNvPr id="48136" name="Picture 8" descr="http://www.letsgomobile.org/images/news/sonyericsson/sony-ericsson-camera-phone.jpg"/>
          <p:cNvPicPr>
            <a:picLocks noChangeAspect="1" noChangeArrowheads="1"/>
          </p:cNvPicPr>
          <p:nvPr/>
        </p:nvPicPr>
        <p:blipFill>
          <a:blip r:embed="rId4" cstate="print"/>
          <a:srcRect/>
          <a:stretch>
            <a:fillRect/>
          </a:stretch>
        </p:blipFill>
        <p:spPr bwMode="auto">
          <a:xfrm>
            <a:off x="0" y="4248149"/>
            <a:ext cx="4095750" cy="2609851"/>
          </a:xfrm>
          <a:prstGeom prst="rect">
            <a:avLst/>
          </a:prstGeom>
          <a:noFill/>
        </p:spPr>
      </p:pic>
      <p:pic>
        <p:nvPicPr>
          <p:cNvPr id="48138" name="Picture 10" descr="http://cdn.itproportal.com/photos/iphone5_camera_original.jpg"/>
          <p:cNvPicPr>
            <a:picLocks noChangeAspect="1" noChangeArrowheads="1"/>
          </p:cNvPicPr>
          <p:nvPr/>
        </p:nvPicPr>
        <p:blipFill>
          <a:blip r:embed="rId5" cstate="print"/>
          <a:srcRect/>
          <a:stretch>
            <a:fillRect/>
          </a:stretch>
        </p:blipFill>
        <p:spPr bwMode="auto">
          <a:xfrm>
            <a:off x="5562600" y="0"/>
            <a:ext cx="3581400" cy="1987678"/>
          </a:xfrm>
          <a:prstGeom prst="rect">
            <a:avLst/>
          </a:prstGeom>
          <a:noFill/>
        </p:spPr>
      </p:pic>
      <p:pic>
        <p:nvPicPr>
          <p:cNvPr id="48142" name="Picture 14" descr="http://www.sigmaphoto.com/client/images/products/image08.png"/>
          <p:cNvPicPr>
            <a:picLocks noChangeAspect="1" noChangeArrowheads="1"/>
          </p:cNvPicPr>
          <p:nvPr/>
        </p:nvPicPr>
        <p:blipFill>
          <a:blip r:embed="rId6" cstate="print"/>
          <a:srcRect/>
          <a:stretch>
            <a:fillRect/>
          </a:stretch>
        </p:blipFill>
        <p:spPr bwMode="auto">
          <a:xfrm>
            <a:off x="4267200" y="3200400"/>
            <a:ext cx="4381500" cy="4381501"/>
          </a:xfrm>
          <a:prstGeom prst="rect">
            <a:avLst/>
          </a:prstGeom>
          <a:noFill/>
        </p:spPr>
      </p:pic>
      <p:pic>
        <p:nvPicPr>
          <p:cNvPr id="11" name="Picture 4" descr="http://photoclubalpha.com/wp-content/uploads/2007/07/nifca-sport.jpg"/>
          <p:cNvPicPr>
            <a:picLocks noChangeAspect="1" noChangeArrowheads="1"/>
          </p:cNvPicPr>
          <p:nvPr/>
        </p:nvPicPr>
        <p:blipFill>
          <a:blip r:embed="rId7" cstate="print"/>
          <a:srcRect/>
          <a:stretch>
            <a:fillRect/>
          </a:stretch>
        </p:blipFill>
        <p:spPr bwMode="auto">
          <a:xfrm>
            <a:off x="6781800" y="1981200"/>
            <a:ext cx="2362200" cy="2314956"/>
          </a:xfrm>
          <a:prstGeom prst="rect">
            <a:avLst/>
          </a:prstGeom>
          <a:noFill/>
        </p:spPr>
      </p:pic>
      <p:pic>
        <p:nvPicPr>
          <p:cNvPr id="12" name="Picture 12" descr="http://media.hometeamsonline.com/photos/baseball/FWKNIGHTS/orig_iphone_camera_logo.jpg"/>
          <p:cNvPicPr>
            <a:picLocks noChangeAspect="1" noChangeArrowheads="1"/>
          </p:cNvPicPr>
          <p:nvPr/>
        </p:nvPicPr>
        <p:blipFill>
          <a:blip r:embed="rId8" cstate="print"/>
          <a:srcRect/>
          <a:stretch>
            <a:fillRect/>
          </a:stretch>
        </p:blipFill>
        <p:spPr bwMode="auto">
          <a:xfrm>
            <a:off x="0" y="1981200"/>
            <a:ext cx="2133600" cy="2286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Cameras Work</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Camera</a:t>
            </a:r>
            <a:endParaRPr lang="en-US" dirty="0"/>
          </a:p>
        </p:txBody>
      </p:sp>
      <p:sp>
        <p:nvSpPr>
          <p:cNvPr id="3" name="Content Placeholder 2"/>
          <p:cNvSpPr>
            <a:spLocks noGrp="1"/>
          </p:cNvSpPr>
          <p:nvPr>
            <p:ph idx="1"/>
          </p:nvPr>
        </p:nvSpPr>
        <p:spPr/>
        <p:txBody>
          <a:bodyPr>
            <a:normAutofit fontScale="92500"/>
          </a:bodyPr>
          <a:lstStyle/>
          <a:p>
            <a:pPr algn="ctr">
              <a:lnSpc>
                <a:spcPct val="150000"/>
              </a:lnSpc>
              <a:buNone/>
            </a:pPr>
            <a:r>
              <a:rPr lang="en-US" dirty="0" smtClean="0">
                <a:solidFill>
                  <a:schemeClr val="accent3">
                    <a:lumMod val="60000"/>
                    <a:lumOff val="40000"/>
                  </a:schemeClr>
                </a:solidFill>
              </a:rPr>
              <a:t>	Before </a:t>
            </a:r>
            <a:r>
              <a:rPr lang="en-US" dirty="0" smtClean="0">
                <a:solidFill>
                  <a:schemeClr val="accent3">
                    <a:lumMod val="60000"/>
                    <a:lumOff val="40000"/>
                  </a:schemeClr>
                </a:solidFill>
              </a:rPr>
              <a:t>cameras, people could not see things beyond </a:t>
            </a:r>
            <a:r>
              <a:rPr lang="en-US" dirty="0" smtClean="0">
                <a:solidFill>
                  <a:schemeClr val="accent3">
                    <a:lumMod val="60000"/>
                    <a:lumOff val="40000"/>
                  </a:schemeClr>
                </a:solidFill>
              </a:rPr>
              <a:t>their towns and homes. Cameras allowed people to see parts of they world they did not even know existed. People could look back at their relatives from hundreds of years ago. Every one of our lives would be different without cameras, because cameras are a big part of history.</a:t>
            </a:r>
            <a:endParaRPr lang="en-US" dirty="0">
              <a:solidFill>
                <a:schemeClr val="accent3">
                  <a:lumMod val="60000"/>
                  <a:lumOff val="4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Invention of Cameras</a:t>
            </a:r>
            <a:endParaRPr lang="en-US" dirty="0"/>
          </a:p>
        </p:txBody>
      </p:sp>
      <p:sp>
        <p:nvSpPr>
          <p:cNvPr id="3" name="Content Placeholder 2"/>
          <p:cNvSpPr>
            <a:spLocks noGrp="1"/>
          </p:cNvSpPr>
          <p:nvPr>
            <p:ph idx="1"/>
          </p:nvPr>
        </p:nvSpPr>
        <p:spPr/>
        <p:txBody>
          <a:bodyPr/>
          <a:lstStyle/>
          <a:p>
            <a:pPr algn="ctr">
              <a:buNone/>
            </a:pPr>
            <a:r>
              <a:rPr lang="en-US" dirty="0" smtClean="0"/>
              <a:t>What a lot of people do not know is that cameras were </a:t>
            </a:r>
            <a:r>
              <a:rPr lang="en-US" dirty="0" err="1" smtClean="0"/>
              <a:t>nvented</a:t>
            </a:r>
            <a:r>
              <a:rPr lang="en-US" dirty="0" smtClean="0"/>
              <a:t> in the 900s. The camera was first invented by a man named </a:t>
            </a:r>
            <a:r>
              <a:rPr lang="en-US" dirty="0" err="1" smtClean="0"/>
              <a:t>Alhazen</a:t>
            </a:r>
            <a:r>
              <a:rPr lang="en-US" dirty="0" smtClean="0"/>
              <a:t>. He invented to first camera called the pinhole, because it really looked like a pinhole.</a:t>
            </a:r>
          </a:p>
          <a:p>
            <a:endParaRPr lang="en-US" dirty="0"/>
          </a:p>
        </p:txBody>
      </p:sp>
      <p:pic>
        <p:nvPicPr>
          <p:cNvPr id="4" name="Picture 2" descr="http://www.blogcdn.com/www.engadget.com/media/2009/05/worlds-first-ever-camera.jpg"/>
          <p:cNvPicPr>
            <a:picLocks noChangeAspect="1" noChangeArrowheads="1"/>
          </p:cNvPicPr>
          <p:nvPr/>
        </p:nvPicPr>
        <p:blipFill>
          <a:blip r:embed="rId2" cstate="print"/>
          <a:srcRect/>
          <a:stretch>
            <a:fillRect/>
          </a:stretch>
        </p:blipFill>
        <p:spPr bwMode="auto">
          <a:xfrm>
            <a:off x="2667000" y="4114800"/>
            <a:ext cx="3532094" cy="240182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Invention of Cameras</a:t>
            </a:r>
            <a:endParaRPr lang="en-US" dirty="0"/>
          </a:p>
        </p:txBody>
      </p:sp>
      <p:sp>
        <p:nvSpPr>
          <p:cNvPr id="3" name="Content Placeholder 2"/>
          <p:cNvSpPr>
            <a:spLocks noGrp="1"/>
          </p:cNvSpPr>
          <p:nvPr>
            <p:ph idx="1"/>
          </p:nvPr>
        </p:nvSpPr>
        <p:spPr/>
        <p:txBody>
          <a:bodyPr/>
          <a:lstStyle/>
          <a:p>
            <a:pPr algn="ctr">
              <a:lnSpc>
                <a:spcPct val="150000"/>
              </a:lnSpc>
              <a:buNone/>
            </a:pPr>
            <a:r>
              <a:rPr lang="en-US" dirty="0" smtClean="0"/>
              <a:t>Although </a:t>
            </a:r>
            <a:r>
              <a:rPr lang="en-US" dirty="0" err="1" smtClean="0"/>
              <a:t>Alhazen</a:t>
            </a:r>
            <a:r>
              <a:rPr lang="en-US" dirty="0" smtClean="0"/>
              <a:t> invented the first camera the picture was not printed until 1827 by </a:t>
            </a:r>
            <a:r>
              <a:rPr lang="en-US" dirty="0" smtClean="0"/>
              <a:t> Joseph </a:t>
            </a:r>
            <a:r>
              <a:rPr lang="en-US" dirty="0" err="1" smtClean="0"/>
              <a:t>Nicephore</a:t>
            </a:r>
            <a:r>
              <a:rPr lang="en-US" dirty="0" smtClean="0"/>
              <a:t>. Until this first printed picture people had to view the picture on the camera instead of printing it.</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Cameras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Cameras in the 19</a:t>
            </a:r>
            <a:r>
              <a:rPr lang="en-US" baseline="30000" dirty="0" smtClean="0"/>
              <a:t>th</a:t>
            </a:r>
            <a:r>
              <a:rPr lang="en-US" dirty="0" smtClean="0"/>
              <a:t> Century</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Cameras in the 20</a:t>
            </a:r>
            <a:r>
              <a:rPr lang="en-US" baseline="30000" dirty="0" smtClean="0"/>
              <a:t>th</a:t>
            </a:r>
            <a:r>
              <a:rPr lang="en-US" dirty="0" smtClean="0"/>
              <a:t> Century</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Cameras in the 21</a:t>
            </a:r>
            <a:r>
              <a:rPr lang="en-US" baseline="30000" dirty="0" smtClean="0"/>
              <a:t>st</a:t>
            </a:r>
            <a:r>
              <a:rPr lang="en-US" dirty="0" smtClean="0"/>
              <a:t> Century</a:t>
            </a:r>
            <a:endParaRPr lang="en-US" dirty="0"/>
          </a:p>
        </p:txBody>
      </p:sp>
      <p:sp>
        <p:nvSpPr>
          <p:cNvPr id="3" name="Content Placeholder 2"/>
          <p:cNvSpPr>
            <a:spLocks noGrp="1"/>
          </p:cNvSpPr>
          <p:nvPr>
            <p:ph idx="1"/>
          </p:nvPr>
        </p:nvSpPr>
        <p:spPr/>
        <p:txBody>
          <a:bodyPr>
            <a:normAutofit fontScale="92500"/>
          </a:bodyPr>
          <a:lstStyle/>
          <a:p>
            <a:pPr algn="ctr">
              <a:lnSpc>
                <a:spcPct val="150000"/>
              </a:lnSpc>
              <a:buNone/>
            </a:pPr>
            <a:r>
              <a:rPr lang="en-US" dirty="0" smtClean="0"/>
              <a:t>Today in the 21</a:t>
            </a:r>
            <a:r>
              <a:rPr lang="en-US" baseline="30000" dirty="0" smtClean="0"/>
              <a:t>st</a:t>
            </a:r>
            <a:r>
              <a:rPr lang="en-US" dirty="0" smtClean="0"/>
              <a:t> century the camera and pictures are a </a:t>
            </a:r>
            <a:r>
              <a:rPr lang="en-US" dirty="0" err="1" smtClean="0"/>
              <a:t>crutical</a:t>
            </a:r>
            <a:r>
              <a:rPr lang="en-US" dirty="0" smtClean="0"/>
              <a:t> way of communicating. </a:t>
            </a:r>
            <a:r>
              <a:rPr lang="en-US" dirty="0" err="1" smtClean="0"/>
              <a:t>Socail</a:t>
            </a:r>
            <a:r>
              <a:rPr lang="en-US" dirty="0" smtClean="0"/>
              <a:t> networks allow users to digitally upload pictures in seconds. The first inventor of the camera could not have imagined how widely used the </a:t>
            </a:r>
            <a:r>
              <a:rPr lang="en-US" dirty="0" err="1" smtClean="0"/>
              <a:t>camer</a:t>
            </a:r>
            <a:r>
              <a:rPr lang="en-US" dirty="0" smtClean="0"/>
              <a:t> is nowadays. Taking pictures is an important way to remember moments in our lives.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49</TotalTime>
  <Words>151</Words>
  <Application>Microsoft Office PowerPoint</Application>
  <PresentationFormat>On-screen Show (4:3)</PresentationFormat>
  <Paragraphs>15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The Camera</vt:lpstr>
      <vt:lpstr>The Camera</vt:lpstr>
      <vt:lpstr>The Invention of Cameras</vt:lpstr>
      <vt:lpstr>The Invention of Cameras</vt:lpstr>
      <vt:lpstr>Early Cameras</vt:lpstr>
      <vt:lpstr>Cameras in the 19th Century</vt:lpstr>
      <vt:lpstr>Cameras in the 20th Century</vt:lpstr>
      <vt:lpstr>Cameras in the 21st Century</vt:lpstr>
      <vt:lpstr>Advantages</vt:lpstr>
      <vt:lpstr>Disadvantages</vt:lpstr>
      <vt:lpstr>How Cameras Work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Camera</dc:title>
  <dc:creator>Meghan</dc:creator>
  <cp:lastModifiedBy>Meghan</cp:lastModifiedBy>
  <cp:revision>9</cp:revision>
  <dcterms:created xsi:type="dcterms:W3CDTF">2012-12-09T15:16:29Z</dcterms:created>
  <dcterms:modified xsi:type="dcterms:W3CDTF">2012-12-09T16:05:53Z</dcterms:modified>
</cp:coreProperties>
</file>